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 autoAdjust="0"/>
    <p:restoredTop sz="94660"/>
  </p:normalViewPr>
  <p:slideViewPr>
    <p:cSldViewPr snapToGrid="0">
      <p:cViewPr varScale="1">
        <p:scale>
          <a:sx n="75" d="100"/>
          <a:sy n="75" d="100"/>
        </p:scale>
        <p:origin x="37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15.05.2022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4.svg"/><Relationship Id="rId18" Type="http://schemas.openxmlformats.org/officeDocument/2006/relationships/image" Target="../media/image16.png"/><Relationship Id="rId3" Type="http://schemas.openxmlformats.org/officeDocument/2006/relationships/diagramLayout" Target="../diagrams/layout6.xml"/><Relationship Id="rId21" Type="http://schemas.openxmlformats.org/officeDocument/2006/relationships/image" Target="../media/image38.svg"/><Relationship Id="rId7" Type="http://schemas.openxmlformats.org/officeDocument/2006/relationships/diagramData" Target="../diagrams/data8.xml"/><Relationship Id="rId12" Type="http://schemas.openxmlformats.org/officeDocument/2006/relationships/image" Target="../media/image33.png"/><Relationship Id="rId17" Type="http://schemas.openxmlformats.org/officeDocument/2006/relationships/image" Target="../media/image15.svg"/><Relationship Id="rId2" Type="http://schemas.openxmlformats.org/officeDocument/2006/relationships/diagramData" Target="../diagrams/data7.xml"/><Relationship Id="rId16" Type="http://schemas.openxmlformats.org/officeDocument/2006/relationships/image" Target="../media/image14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32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17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9.sv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image" Target="../media/image45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32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6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7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475607" y="4496323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(Mus musculus)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Office PowerPoint</Application>
  <PresentationFormat>Breitbild</PresentationFormat>
  <Paragraphs>235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8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11</cp:revision>
  <dcterms:created xsi:type="dcterms:W3CDTF">2022-05-14T09:56:11Z</dcterms:created>
  <dcterms:modified xsi:type="dcterms:W3CDTF">2022-05-15T16:42:26Z</dcterms:modified>
</cp:coreProperties>
</file>